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8" autoAdjust="0"/>
    <p:restoredTop sz="94660"/>
  </p:normalViewPr>
  <p:slideViewPr>
    <p:cSldViewPr>
      <p:cViewPr varScale="1">
        <p:scale>
          <a:sx n="69" d="100"/>
          <a:sy n="69" d="100"/>
        </p:scale>
        <p:origin x="-5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74194-0E69-40F4-9A74-4C87820617A1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2BD9C-46D9-46ED-ADE4-1DA6A48BE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Arroz-con-Pollo.jpg" TargetMode="External"/><Relationship Id="rId3" Type="http://schemas.openxmlformats.org/officeDocument/2006/relationships/hyperlink" Target="http://en.wikipedia.org/wiki/File:Tiradito.jpg" TargetMode="External"/><Relationship Id="rId7" Type="http://schemas.openxmlformats.org/officeDocument/2006/relationships/hyperlink" Target="http://www.lacocinademona.com/arroz-tapado/" TargetMode="External"/><Relationship Id="rId2" Type="http://schemas.openxmlformats.org/officeDocument/2006/relationships/hyperlink" Target="http://en.wikipedia.org/wiki/File:Empanada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Anticucho_del_Per%C3%BA.JPG" TargetMode="External"/><Relationship Id="rId5" Type="http://schemas.openxmlformats.org/officeDocument/2006/relationships/hyperlink" Target="http://en.wikipedia.org/wiki/File:LomoSaltado2.jpg" TargetMode="External"/><Relationship Id="rId4" Type="http://schemas.openxmlformats.org/officeDocument/2006/relationships/hyperlink" Target="http://en.wikipedia.org/wiki/File:Ceviche_del_Per%C3%B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371600"/>
            <a:ext cx="6400800" cy="1752600"/>
          </a:xfrm>
        </p:spPr>
        <p:txBody>
          <a:bodyPr/>
          <a:lstStyle/>
          <a:p>
            <a:r>
              <a:rPr lang="en-US" dirty="0" smtClean="0"/>
              <a:t>Rosa </a:t>
            </a:r>
            <a:r>
              <a:rPr lang="en-US" dirty="0" err="1" smtClean="0"/>
              <a:t>María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52600" y="609600"/>
            <a:ext cx="5423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 Comida de </a:t>
            </a:r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Perú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6" descr="r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209800"/>
            <a:ext cx="48768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Arroz</a:t>
            </a:r>
            <a:r>
              <a:rPr lang="en-US" dirty="0" smtClean="0">
                <a:solidFill>
                  <a:schemeClr val="bg1"/>
                </a:solidFill>
              </a:rPr>
              <a:t> con </a:t>
            </a:r>
            <a:r>
              <a:rPr lang="en-US" dirty="0" err="1" smtClean="0">
                <a:solidFill>
                  <a:schemeClr val="bg1"/>
                </a:solidFill>
              </a:rPr>
              <a:t>Pollo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300px-Arroz-con-Poll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219200"/>
            <a:ext cx="7848600" cy="52171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Works Cited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bg1"/>
                </a:solidFill>
                <a:hlinkClick r:id="rId2"/>
              </a:rPr>
              <a:t>http://en.wikipedia.org/wiki/File:Empanadas.JPG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hlinkClick r:id="rId3"/>
              </a:rPr>
              <a:t>http://en.wikipedia.org/wiki/File:Tiradito.jpg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hlinkClick r:id="rId4"/>
              </a:rPr>
              <a:t>http://en.wikipedia.org/wiki/File:Ceviche_del_Per%C3%BA.jpg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hlinkClick r:id="rId5"/>
              </a:rPr>
              <a:t>http://en.wikipedia.org/wiki/File:LomoSaltado2.jpg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hlinkClick r:id="rId6"/>
              </a:rPr>
              <a:t>http://en.wikipedia.org/wiki/File:Anticucho_del_Per%C3%BA.JPG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hlinkClick r:id="rId7"/>
              </a:rPr>
              <a:t>http://www.lacocinademona.com/arroz-tapado/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hlinkClick r:id="rId8"/>
              </a:rPr>
              <a:t>http://commons.wikimedia.org/wiki/File:Arroz-con-Pollo.jpg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mpanad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676400"/>
            <a:ext cx="7670682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2819400" y="457200"/>
            <a:ext cx="3433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Empanadas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571px-Tiradi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371600"/>
            <a:ext cx="6096000" cy="4754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3200400" y="152400"/>
            <a:ext cx="23550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Tiradito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00px-Ceviche_del_Per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50646" y="1600200"/>
            <a:ext cx="6242708" cy="4525963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29000" y="304800"/>
            <a:ext cx="2367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Ceviche</a:t>
            </a:r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00px-Anticucho_del_Per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124200" y="381000"/>
            <a:ext cx="3013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Anticucho</a:t>
            </a:r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LomoSaltad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600200"/>
            <a:ext cx="6477000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Rectangle 7"/>
          <p:cNvSpPr/>
          <p:nvPr/>
        </p:nvSpPr>
        <p:spPr>
          <a:xfrm>
            <a:off x="2514600" y="381000"/>
            <a:ext cx="4010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Lomo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Saltado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800px-Grilled_saus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1" y="1405732"/>
            <a:ext cx="6293908" cy="4720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2971800" y="228600"/>
            <a:ext cx="2793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Botifarra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pa_relle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9220" y="1600200"/>
            <a:ext cx="6805560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2315541" y="381000"/>
            <a:ext cx="4320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Papas </a:t>
            </a:r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Rellenas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rroz-tapado-300x2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295400"/>
            <a:ext cx="7087659" cy="5315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2590800" y="228600"/>
            <a:ext cx="38869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Arroz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Tapado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44</Words>
  <Application>Microsoft Office PowerPoint</Application>
  <PresentationFormat>On-screen Show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Arroz con Pollo </vt:lpstr>
      <vt:lpstr>Works Cited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Comida De Peru</dc:title>
  <dc:creator>aburgess</dc:creator>
  <cp:lastModifiedBy>aburgess</cp:lastModifiedBy>
  <cp:revision>8</cp:revision>
  <dcterms:created xsi:type="dcterms:W3CDTF">2011-01-25T03:53:46Z</dcterms:created>
  <dcterms:modified xsi:type="dcterms:W3CDTF">2011-02-03T15:05:29Z</dcterms:modified>
</cp:coreProperties>
</file>